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1" r:id="rId5"/>
    <p:sldId id="263" r:id="rId6"/>
    <p:sldId id="264" r:id="rId7"/>
    <p:sldId id="265" r:id="rId8"/>
    <p:sldId id="266" r:id="rId9"/>
    <p:sldId id="268" r:id="rId10"/>
    <p:sldId id="272" r:id="rId11"/>
    <p:sldId id="273" r:id="rId12"/>
    <p:sldId id="270" r:id="rId13"/>
    <p:sldId id="274" r:id="rId14"/>
    <p:sldId id="275" r:id="rId15"/>
    <p:sldId id="276" r:id="rId16"/>
    <p:sldId id="271" r:id="rId17"/>
    <p:sldId id="262" r:id="rId18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40C08-05E9-4012-B418-01487B5076B6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5A813A-4011-45B8-A14A-44F23C1D3E4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14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BAFE39-3CD2-438B-98DC-F175D13D36F9}" type="datetime1">
              <a:rPr lang="pt-BR" noProof="1" dirty="0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434977-38C4-4AC5-A184-1B8E188943F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57C134-9496-48BE-A542-5782DC57EF7C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B2A30D-686C-43CB-A630-481CB9735D21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844AFB-902A-4143-B269-544E558C0D47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145496-3D8E-4D78-9EDC-F9D92D27C28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C85B7D-9CB6-4905-9186-69EF463E94F9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2AE119-2B17-4615-B2A6-43C0C343D88E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43EC4F-2B28-413E-9EFD-3AD28D48107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96146D-C863-4CFA-8430-F836E255019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F944D4-3462-47E3-BCC4-3209F18C124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0C1AC3-F0BB-40C0-88AB-424EF0CDC369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3A7D48-E889-4EF0-A586-900AB4128C83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0F89FB-AF48-4FE6-BBAF-38BCC18EF6F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E41C33-0EF3-4494-98B0-359DBB52012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4AB2D0-ADEB-4519-98D0-D9717117644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542AB-00EF-4079-9FA3-AA440DDB0054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858E5E6-2136-44A9-BD21-5FB6661CE345}" type="datetime1">
              <a:rPr lang="pt-BR" noProof="1" dirty="0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pt-BR" noProof="1"/>
              <a:t>Título Lorem Ipsum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BR" noProof="1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Utilização DA COLUNA DE DATA DA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Número de compras e valor em dinheiro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diários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entre janeiro de 2017 a outubro de 2018 (20 meses)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Remoção dos </a:t>
            </a:r>
            <a:r>
              <a:rPr lang="pt-BR" dirty="0" err="1" smtClean="0"/>
              <a:t>outliers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Gráficos de tendência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Forecasting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93294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" y="1946366"/>
            <a:ext cx="5581103" cy="1828141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1932893"/>
            <a:ext cx="5551024" cy="1841614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" y="4170114"/>
            <a:ext cx="5581104" cy="187497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4170113"/>
            <a:ext cx="5511542" cy="187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65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406" y="1692006"/>
            <a:ext cx="7324010" cy="436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35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6</a:t>
            </a:r>
            <a:r>
              <a:rPr lang="pt-BR" dirty="0" smtClean="0"/>
              <a:t>. conclusão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27856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0635" y="383065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noProof="1"/>
              <a:t>Título Lorem Ipsum Dolor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pt-BR" sz="1600" noProof="1"/>
              <a:t>Lorem ipsum dolor sit amet, consectetuer adipiscing elit. Maecenas porttitor congue massa. 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Nunc viverra imperdiet enim. Fusce est. Vivamus a tellus.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Pellentesque habitant morbi tristique senectus et netus et malesuada fames ac turpis egestas. 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2523172" y="383065"/>
            <a:ext cx="3084891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noProof="1" smtClean="0"/>
              <a:t>Título Lorem Ipsum Dolor</a:t>
            </a:r>
            <a:endParaRPr lang="pt-BR" sz="32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869031"/>
          </a:xfrm>
        </p:spPr>
        <p:txBody>
          <a:bodyPr/>
          <a:lstStyle/>
          <a:p>
            <a:pPr algn="ctr"/>
            <a:r>
              <a:rPr lang="pt-BR" dirty="0" smtClean="0"/>
              <a:t>Segmentação de clientes e análise de vendas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81904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Aluno: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mario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rocha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junior</a:t>
            </a:r>
            <a:endParaRPr lang="pt-BR" dirty="0" smtClean="0">
              <a:solidFill>
                <a:schemeClr val="tx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Curso: data 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Mentora: sara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malvar</a:t>
            </a:r>
            <a:endParaRPr lang="pt-BR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4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Visão geral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2325188"/>
            <a:ext cx="9906000" cy="347394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 smtClean="0"/>
              <a:t>Introdução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Modelo RFM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Segmentação de clientes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Análise das categorias dos produtos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Previsão de futuras vendas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Conclusão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062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1. introdução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87324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>
            <a:normAutofit/>
          </a:bodyPr>
          <a:lstStyle/>
          <a:p>
            <a:r>
              <a:rPr lang="pt-BR" dirty="0" smtClean="0"/>
              <a:t>2. Modelo </a:t>
            </a:r>
            <a:r>
              <a:rPr lang="pt-BR" dirty="0" err="1" smtClean="0"/>
              <a:t>rfm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401029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Modelo de classificação de consumidores de um </a:t>
            </a:r>
            <a:r>
              <a:rPr lang="pt-BR" dirty="0" smtClean="0"/>
              <a:t>serviço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Variáveis </a:t>
            </a:r>
            <a:r>
              <a:rPr lang="pt-BR" dirty="0" smtClean="0"/>
              <a:t>consideradas</a:t>
            </a:r>
            <a:endParaRPr lang="pt-BR" dirty="0" smtClean="0"/>
          </a:p>
          <a:p>
            <a:pPr marL="800100" lvl="1" indent="-342900">
              <a:buFont typeface="+mj-lt"/>
              <a:buAutoNum type="arabicPeriod"/>
            </a:pPr>
            <a:r>
              <a:rPr lang="pt-BR" dirty="0" err="1" smtClean="0"/>
              <a:t>Recência</a:t>
            </a:r>
            <a:r>
              <a:rPr lang="pt-BR" dirty="0" smtClean="0"/>
              <a:t>: tempo sem realizar uma compra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Frequência: número de compras realizadas </a:t>
            </a:r>
            <a:endParaRPr lang="pt-BR" dirty="0" smtClean="0"/>
          </a:p>
          <a:p>
            <a:pPr marL="800100" lvl="1" indent="-342900">
              <a:buFont typeface="+mj-lt"/>
              <a:buAutoNum type="arabicPeriod"/>
            </a:pPr>
            <a:r>
              <a:rPr lang="pt-BR" dirty="0" err="1" smtClean="0"/>
              <a:t>Mo</a:t>
            </a:r>
            <a:r>
              <a:rPr lang="pt-BR" dirty="0" err="1" smtClean="0"/>
              <a:t>netaridade</a:t>
            </a:r>
            <a:r>
              <a:rPr lang="pt-BR" dirty="0" smtClean="0"/>
              <a:t>: quanto de dinheiro gasto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Entender </a:t>
            </a:r>
            <a:r>
              <a:rPr lang="pt-BR" dirty="0" smtClean="0"/>
              <a:t>o comportamento dos clientes</a:t>
            </a:r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4741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modelo </a:t>
            </a:r>
            <a:r>
              <a:rPr lang="pt-BR" dirty="0" err="1" smtClean="0"/>
              <a:t>rfm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Divisão/manipulação </a:t>
            </a:r>
            <a:r>
              <a:rPr lang="pt-BR" dirty="0"/>
              <a:t>do </a:t>
            </a:r>
            <a:r>
              <a:rPr lang="pt-BR" dirty="0" err="1"/>
              <a:t>dataframe</a:t>
            </a:r>
            <a:r>
              <a:rPr lang="pt-BR" dirty="0"/>
              <a:t> original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feature</a:t>
            </a:r>
            <a:r>
              <a:rPr lang="pt-BR" dirty="0"/>
              <a:t> </a:t>
            </a:r>
            <a:r>
              <a:rPr lang="pt-BR" dirty="0" err="1" smtClean="0"/>
              <a:t>engineering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Tratamento de </a:t>
            </a:r>
            <a:r>
              <a:rPr lang="pt-BR" dirty="0" err="1" smtClean="0"/>
              <a:t>outliers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Utilização </a:t>
            </a:r>
            <a:r>
              <a:rPr lang="pt-BR" dirty="0" smtClean="0"/>
              <a:t>k-</a:t>
            </a:r>
            <a:r>
              <a:rPr lang="pt-BR" dirty="0" err="1" smtClean="0"/>
              <a:t>means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Pontuação dos clientes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Scatter</a:t>
            </a:r>
            <a:r>
              <a:rPr lang="pt-BR" dirty="0" smtClean="0"/>
              <a:t> </a:t>
            </a:r>
            <a:r>
              <a:rPr lang="pt-BR" dirty="0" err="1" smtClean="0"/>
              <a:t>plot</a:t>
            </a:r>
            <a:r>
              <a:rPr lang="pt-BR" dirty="0" smtClean="0"/>
              <a:t> </a:t>
            </a:r>
            <a:r>
              <a:rPr lang="pt-BR" dirty="0"/>
              <a:t>das variáveis duas a duas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72653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2" y="1968304"/>
            <a:ext cx="11488846" cy="326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2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637" y="1567543"/>
            <a:ext cx="9425547" cy="457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8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4</a:t>
            </a:r>
            <a:r>
              <a:rPr lang="pt-BR" dirty="0" smtClean="0"/>
              <a:t>. Análise das categorias dos produtos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Preparação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Definição das categorias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Criação/manipulação do </a:t>
            </a:r>
            <a:r>
              <a:rPr lang="pt-BR" dirty="0" err="1" smtClean="0"/>
              <a:t>dataframe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</a:t>
            </a:r>
            <a:r>
              <a:rPr lang="pt-BR" dirty="0" err="1" smtClean="0"/>
              <a:t>pca</a:t>
            </a:r>
            <a:r>
              <a:rPr lang="pt-BR" dirty="0" smtClean="0"/>
              <a:t> (principal </a:t>
            </a:r>
            <a:r>
              <a:rPr lang="pt-BR" dirty="0" err="1" smtClean="0"/>
              <a:t>components</a:t>
            </a:r>
            <a:r>
              <a:rPr lang="pt-BR" dirty="0" smtClean="0"/>
              <a:t> </a:t>
            </a:r>
            <a:r>
              <a:rPr lang="pt-BR" dirty="0" err="1" smtClean="0"/>
              <a:t>analysis</a:t>
            </a:r>
            <a:r>
              <a:rPr lang="pt-B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0879810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52_TF45165253.potx" id="{A649E3A0-8718-4A87-AB92-EDB2ED266061}" vid="{A1FDCBB1-49BE-4ED4-BD2C-85DBBB90554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0</TotalTime>
  <Words>257</Words>
  <Application>Microsoft Office PowerPoint</Application>
  <PresentationFormat>Widescreen</PresentationFormat>
  <Paragraphs>54</Paragraphs>
  <Slides>14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Tw Cen MT</vt:lpstr>
      <vt:lpstr>Circuito</vt:lpstr>
      <vt:lpstr>Título Lorem Ipsum</vt:lpstr>
      <vt:lpstr>Segmentação de clientes e análise de vendas</vt:lpstr>
      <vt:lpstr>Visão geral</vt:lpstr>
      <vt:lpstr>1. introdução</vt:lpstr>
      <vt:lpstr>2. Modelo rfm</vt:lpstr>
      <vt:lpstr>3. Segmentação de clientes</vt:lpstr>
      <vt:lpstr>3. Segmentação de clientes</vt:lpstr>
      <vt:lpstr>3. Segmentação de clientes</vt:lpstr>
      <vt:lpstr>4. Análise das categorias dos produtos</vt:lpstr>
      <vt:lpstr>5. Previsão de futuras vendas</vt:lpstr>
      <vt:lpstr>5. Previsão de futuras vendas</vt:lpstr>
      <vt:lpstr>5. Previsão de futuras vendas</vt:lpstr>
      <vt:lpstr>6. conclusão</vt:lpstr>
      <vt:lpstr>Título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2020-09-23T20:17:46Z</dcterms:created>
  <dcterms:modified xsi:type="dcterms:W3CDTF">2020-10-01T17:56:41Z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